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9" r:id="rId6"/>
    <p:sldId id="261" r:id="rId7"/>
    <p:sldId id="270" r:id="rId8"/>
    <p:sldId id="262" r:id="rId9"/>
    <p:sldId id="271" r:id="rId10"/>
    <p:sldId id="263" r:id="rId11"/>
    <p:sldId id="272" r:id="rId12"/>
    <p:sldId id="258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18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44E0F-B7B6-2896-0912-696E4EDEC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094DB-27B4-6D2D-51A5-25797E42A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ആകുലവേളകളില്‍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ആപത്തുനാളുകളില്‍ 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ആഗതനാമരികില്‍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ആശ്വസിപ്പിച്ചിടുവാന്‍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FB5C59-3385-E7C1-27CA-9861933227E0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Aakula </a:t>
            </a:r>
            <a:r>
              <a:rPr lang="en-US" sz="4000" dirty="0" err="1"/>
              <a:t>velakalil</a:t>
            </a:r>
            <a:r>
              <a:rPr lang="en-US" sz="4000" dirty="0"/>
              <a:t> </a:t>
            </a:r>
            <a:r>
              <a:rPr lang="en-US" sz="4000" dirty="0" err="1"/>
              <a:t>aapathu</a:t>
            </a:r>
            <a:r>
              <a:rPr lang="en-US" sz="4000" dirty="0"/>
              <a:t> </a:t>
            </a:r>
            <a:r>
              <a:rPr lang="en-US" sz="4000" dirty="0" err="1"/>
              <a:t>naalukalil</a:t>
            </a:r>
            <a:endParaRPr lang="en-US" sz="4000" dirty="0"/>
          </a:p>
          <a:p>
            <a:pPr algn="l"/>
            <a:r>
              <a:rPr lang="en-US" sz="4000" dirty="0" err="1"/>
              <a:t>Aagathanaam</a:t>
            </a:r>
            <a:r>
              <a:rPr lang="en-US" sz="4000" dirty="0"/>
              <a:t> </a:t>
            </a:r>
            <a:r>
              <a:rPr lang="en-US" sz="4000" dirty="0" err="1"/>
              <a:t>arikil</a:t>
            </a:r>
            <a:r>
              <a:rPr lang="en-US" sz="4000" dirty="0"/>
              <a:t> </a:t>
            </a:r>
            <a:r>
              <a:rPr lang="en-US" sz="4000" dirty="0" err="1"/>
              <a:t>aashwasippichiduvaan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7259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CFA3E-D49C-3BB7-8E1A-68AA2D827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445F-B940-6036-88A4-05747D1B6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D6BD2C3-C17B-1957-28B0-74ED625A7CD1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09685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EE3E5-B748-5129-2175-2BFB95D0F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FE56F-5088-7089-B7CF-FB159F683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5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അവനെന്‍റെ സങ്കേതവും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അവലംബവും കോട്ടയും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അവനിയിലാകുലത്തില്‍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അവന്‍</a:t>
            </a:r>
            <a: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മതിയാശ്രയിപ്പാന്‍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276B0F-30AC-4758-DE20-7A4188454B7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Avanente</a:t>
            </a:r>
            <a:r>
              <a:rPr lang="en-US" sz="4000" dirty="0"/>
              <a:t> </a:t>
            </a:r>
            <a:r>
              <a:rPr lang="en-US" sz="4000" dirty="0" err="1"/>
              <a:t>sankethavum</a:t>
            </a:r>
            <a:r>
              <a:rPr lang="en-US" sz="4000" dirty="0"/>
              <a:t> </a:t>
            </a:r>
            <a:r>
              <a:rPr lang="en-US" sz="4000" dirty="0" err="1"/>
              <a:t>avalambavum</a:t>
            </a:r>
            <a:r>
              <a:rPr lang="en-US" sz="4000" dirty="0"/>
              <a:t> </a:t>
            </a:r>
            <a:r>
              <a:rPr lang="en-US" sz="4000" dirty="0" err="1"/>
              <a:t>kottayum</a:t>
            </a:r>
            <a:endParaRPr lang="en-US" sz="4000" dirty="0"/>
          </a:p>
          <a:p>
            <a:pPr algn="l"/>
            <a:r>
              <a:rPr lang="en-US" sz="4000" dirty="0" err="1"/>
              <a:t>Avaniyil-aakulathil</a:t>
            </a:r>
            <a:r>
              <a:rPr lang="en-US" sz="4000" dirty="0"/>
              <a:t> </a:t>
            </a:r>
            <a:r>
              <a:rPr lang="en-US" sz="4000" dirty="0" err="1"/>
              <a:t>avan</a:t>
            </a:r>
            <a:r>
              <a:rPr lang="en-US" sz="4000" dirty="0"/>
              <a:t> </a:t>
            </a:r>
            <a:r>
              <a:rPr lang="en-US" sz="4000" dirty="0" err="1"/>
              <a:t>mathi-yaasrayippaan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76136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A5031-A2DF-123A-D41E-0A86F47F7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8FFCA-C0F0-170D-B171-3421D0B32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58BE2D-8AEA-44F4-2BE6-6C9B5A3B3103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20741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4BE33-062C-29B8-DF98-A08838E1C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7C7F-651E-83CC-91D4-6D0CEA28E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പകയെന്‍റെ കെണികളിലും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പകരുന്ന വ്യാധിയിലും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പകലിലും രാവിലും താന്‍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പകര്‍ന്നിടും കൃപമഴപോല്‍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28BFE6-ED9C-C2F3-81A0-3C1AEAB7DA1C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Paka-</a:t>
            </a:r>
            <a:r>
              <a:rPr lang="en-US" sz="4000" dirty="0" err="1"/>
              <a:t>yente</a:t>
            </a:r>
            <a:r>
              <a:rPr lang="en-US" sz="4000" dirty="0"/>
              <a:t> </a:t>
            </a:r>
            <a:r>
              <a:rPr lang="en-US" sz="4000" dirty="0" err="1"/>
              <a:t>kenikalilum</a:t>
            </a:r>
            <a:r>
              <a:rPr lang="en-US" sz="4000" dirty="0"/>
              <a:t> </a:t>
            </a:r>
            <a:r>
              <a:rPr lang="en-US" sz="4000" dirty="0" err="1"/>
              <a:t>pakarunna</a:t>
            </a:r>
            <a:r>
              <a:rPr lang="en-US" sz="4000" dirty="0"/>
              <a:t> </a:t>
            </a:r>
            <a:r>
              <a:rPr lang="en-US" sz="4000" dirty="0" err="1"/>
              <a:t>vyaadhiyilum</a:t>
            </a:r>
            <a:endParaRPr lang="en-US" sz="4000" dirty="0"/>
          </a:p>
          <a:p>
            <a:pPr algn="l"/>
            <a:r>
              <a:rPr lang="en-US" sz="4000" dirty="0" err="1"/>
              <a:t>Pakalilum</a:t>
            </a:r>
            <a:r>
              <a:rPr lang="en-US" sz="4000" dirty="0"/>
              <a:t> </a:t>
            </a:r>
            <a:r>
              <a:rPr lang="en-US" sz="4000" dirty="0" err="1"/>
              <a:t>raavilum</a:t>
            </a:r>
            <a:r>
              <a:rPr lang="en-US" sz="4000" dirty="0"/>
              <a:t> </a:t>
            </a:r>
            <a:r>
              <a:rPr lang="en-US" sz="4000" dirty="0" err="1"/>
              <a:t>thaan</a:t>
            </a:r>
            <a:r>
              <a:rPr lang="en-US" sz="4000" dirty="0"/>
              <a:t> </a:t>
            </a:r>
            <a:r>
              <a:rPr lang="en-US" sz="4000" dirty="0" err="1"/>
              <a:t>pakarnnidum</a:t>
            </a:r>
            <a:r>
              <a:rPr lang="en-US" sz="4000" dirty="0"/>
              <a:t> </a:t>
            </a:r>
            <a:r>
              <a:rPr lang="en-US" sz="4000" dirty="0" err="1"/>
              <a:t>krupa</a:t>
            </a:r>
            <a:r>
              <a:rPr lang="en-US" sz="4000" dirty="0"/>
              <a:t> </a:t>
            </a:r>
            <a:r>
              <a:rPr lang="en-US" sz="4000" dirty="0" err="1"/>
              <a:t>mazha</a:t>
            </a:r>
            <a:r>
              <a:rPr lang="en-US" sz="4000" dirty="0"/>
              <a:t> pol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42276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CC9-248E-EE4B-69D0-8527810AA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5F92C-8B00-7883-B3B3-75EB15DE8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C32087-0C9C-E8CE-C76D-6595990A20EB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18034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591B3-3242-BDA9-C76C-6AE0809C9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2672-5F52-4F89-D480-0C1D0C66B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ശരണമവന്‍ തരും തന്‍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ചിറകുകളിന്‍ കീഴില്‍ 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പരിചയും പലകയുമാം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പരമനിപ്പാരിടത്തില്‍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DFE7E4-3E70-1399-3A56-2D6E1D643A9B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Sharanam</a:t>
            </a:r>
            <a:r>
              <a:rPr lang="en-US" sz="4000" dirty="0"/>
              <a:t> </a:t>
            </a:r>
            <a:r>
              <a:rPr lang="en-US" sz="4000" dirty="0" err="1"/>
              <a:t>avan</a:t>
            </a:r>
            <a:r>
              <a:rPr lang="en-US" sz="4000" dirty="0"/>
              <a:t> </a:t>
            </a:r>
            <a:r>
              <a:rPr lang="en-US" sz="4000" dirty="0" err="1"/>
              <a:t>tharum</a:t>
            </a:r>
            <a:r>
              <a:rPr lang="en-US" sz="4000" dirty="0"/>
              <a:t> than </a:t>
            </a:r>
            <a:r>
              <a:rPr lang="en-US" sz="4000" dirty="0" err="1"/>
              <a:t>chirakukalin</a:t>
            </a:r>
            <a:r>
              <a:rPr lang="en-US" sz="4000" dirty="0"/>
              <a:t> </a:t>
            </a:r>
            <a:r>
              <a:rPr lang="en-US" sz="4000" dirty="0" err="1"/>
              <a:t>keezhil</a:t>
            </a:r>
            <a:endParaRPr lang="en-US" sz="4000" dirty="0"/>
          </a:p>
          <a:p>
            <a:pPr algn="l"/>
            <a:r>
              <a:rPr lang="en-US" sz="4000" dirty="0" err="1"/>
              <a:t>Parichayum</a:t>
            </a:r>
            <a:r>
              <a:rPr lang="en-US" sz="4000" dirty="0"/>
              <a:t> </a:t>
            </a:r>
            <a:r>
              <a:rPr lang="en-US" sz="4000" dirty="0" err="1"/>
              <a:t>palakayumaam</a:t>
            </a:r>
            <a:r>
              <a:rPr lang="en-US" sz="4000" dirty="0"/>
              <a:t> </a:t>
            </a:r>
            <a:r>
              <a:rPr lang="en-US" sz="4000" dirty="0" err="1"/>
              <a:t>paramani-ppaaridathil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00885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F2147-225D-01D0-A157-798AB00F3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EEE2-B113-F394-C4A0-1D7FB9CB2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87FBD2A-88AF-1DC8-C98A-08A7B1A0505D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308000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CD736-FE7E-002E-DE82-8091EA6DC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A7E5-8446-713E-C927-B5C7E5C3E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വലമിടമായിരങ്ങള്‍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വലിയവര്‍ വീണാലും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വലയമായ് നിന്നെന്നെ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വല്ലഭന്‍ കാത്തിടുമേ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F43976-CD80-E702-607F-8B8A4EE283D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Valamida-maayirangal</a:t>
            </a:r>
            <a:r>
              <a:rPr lang="en-US" sz="4000" dirty="0"/>
              <a:t> </a:t>
            </a:r>
            <a:r>
              <a:rPr lang="en-US" sz="4000" dirty="0" err="1"/>
              <a:t>valiyavar</a:t>
            </a:r>
            <a:r>
              <a:rPr lang="en-US" sz="4000" dirty="0"/>
              <a:t> </a:t>
            </a:r>
            <a:r>
              <a:rPr lang="en-US" sz="4000" dirty="0" err="1"/>
              <a:t>veenaalum</a:t>
            </a:r>
            <a:endParaRPr lang="en-US" sz="4000" dirty="0"/>
          </a:p>
          <a:p>
            <a:pPr algn="l"/>
            <a:r>
              <a:rPr lang="en-US" sz="4000" dirty="0" err="1"/>
              <a:t>Valayamaay</a:t>
            </a:r>
            <a:r>
              <a:rPr lang="en-US" sz="4000" dirty="0"/>
              <a:t> </a:t>
            </a:r>
            <a:r>
              <a:rPr lang="en-US" sz="4000" dirty="0" err="1"/>
              <a:t>ninnenne</a:t>
            </a:r>
            <a:r>
              <a:rPr lang="en-US" sz="4000" dirty="0"/>
              <a:t> </a:t>
            </a:r>
            <a:r>
              <a:rPr lang="en-US" sz="4000" dirty="0" err="1"/>
              <a:t>vallabhan</a:t>
            </a:r>
            <a:r>
              <a:rPr lang="en-US" sz="4000" dirty="0"/>
              <a:t> </a:t>
            </a:r>
            <a:r>
              <a:rPr lang="en-US" sz="4000" dirty="0" err="1"/>
              <a:t>kaathidume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1597779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0B0AC-228F-222A-205F-5C2255679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578C-F12B-7998-69D3-8F474FD52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തുണയെനിക്കേശുവേ </a:t>
            </a:r>
            <a:b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കുറവിനിയില്ലതാല്‍</a:t>
            </a:r>
            <a:br>
              <a:rPr lang="en-A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അനുദിനം തന്‍ നിഴലില്‍ </a:t>
            </a:r>
            <a:br>
              <a:rPr lang="en-US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6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മറവില്‍ വസിച്ചിടും ഞാന്‍</a:t>
            </a:r>
            <a:endParaRPr lang="ml-IN" sz="36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68EA3B-15BB-F271-C25F-DE0D59D776B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Thuna-yenikkeshuve</a:t>
            </a:r>
            <a:r>
              <a:rPr lang="en-US" sz="4000" i="1" dirty="0"/>
              <a:t> </a:t>
            </a:r>
            <a:r>
              <a:rPr lang="en-US" sz="4000" i="1" dirty="0" err="1"/>
              <a:t>kuravini-yillathaal</a:t>
            </a:r>
            <a:endParaRPr lang="en-US" sz="4000" i="1" dirty="0"/>
          </a:p>
          <a:p>
            <a:r>
              <a:rPr lang="en-US" sz="4000" i="1" dirty="0" err="1"/>
              <a:t>Anudinam</a:t>
            </a:r>
            <a:r>
              <a:rPr lang="en-US" sz="4000" i="1" dirty="0"/>
              <a:t> than </a:t>
            </a:r>
            <a:r>
              <a:rPr lang="en-US" sz="4000" i="1" dirty="0" err="1"/>
              <a:t>nizhalin</a:t>
            </a:r>
            <a:r>
              <a:rPr lang="en-US" sz="4000" i="1" dirty="0"/>
              <a:t> </a:t>
            </a:r>
            <a:r>
              <a:rPr lang="en-US" sz="4000" i="1" dirty="0" err="1"/>
              <a:t>maravil</a:t>
            </a:r>
            <a:r>
              <a:rPr lang="en-US" sz="4000" i="1" dirty="0"/>
              <a:t> </a:t>
            </a:r>
            <a:r>
              <a:rPr lang="en-US" sz="4000" i="1" dirty="0" err="1"/>
              <a:t>vasichidum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8064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16</TotalTime>
  <Words>209</Words>
  <Application>Microsoft Office PowerPoint</Application>
  <PresentationFormat>Widescreen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Times New Roman</vt:lpstr>
      <vt:lpstr>Office Theme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അവനെന്‍റെ സങ്കേതവും  അവലംബവും കോട്ടയും അവനിയിലാകുലത്തില്‍  അവന്‍ മതിയാശ്രയിപ്പാന്‍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പകയെന്‍റെ കെണികളിലും  പകരുന്ന വ്യാധിയിലും പകലിലും രാവിലും താന്‍  പകര്‍ന്നിടും കൃപമഴപോല്‍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ശരണമവന്‍ തരും തന്‍  ചിറകുകളിന്‍ കീഴില്‍  പരിചയും പലകയുമാം  പരമനിപ്പാരിടത്തില്‍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വലമിടമായിരങ്ങള്‍  വലിയവര്‍ വീണാലും വലയമായ് നിന്നെന്നെ  വല്ലഭന്‍ കാത്തിടുമേ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ആകുലവേളകളില്‍  ആപത്തുനാളുകളില്‍  ആഗതനാമരികില്‍  ആശ്വസിപ്പിച്ചിടുവാന്‍</vt:lpstr>
      <vt:lpstr>തുണയെനിക്കേശുവേ  കുറവിനിയില്ലതാല്‍ അനുദിനം തന്‍ നിഴലില്‍  മറവില്‍ വസിച്ചിടും ഞാന്‍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തുണയെനിക്കേശുവേ കുറവിനിയില്ലതാല്‍</dc:title>
  <dc:subject>574</dc:subject>
  <dc:creator>Christie Varghese</dc:creator>
  <cp:keywords>Translation Pending</cp:keywords>
  <cp:lastModifiedBy>Christie Varghese</cp:lastModifiedBy>
  <cp:revision>4</cp:revision>
  <dcterms:created xsi:type="dcterms:W3CDTF">2025-04-23T15:13:41Z</dcterms:created>
  <dcterms:modified xsi:type="dcterms:W3CDTF">2025-06-18T14:13:16Z</dcterms:modified>
</cp:coreProperties>
</file>